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9"/>
  </p:notesMasterIdLst>
  <p:sldIdLst>
    <p:sldId id="256" r:id="rId2"/>
    <p:sldId id="263" r:id="rId3"/>
    <p:sldId id="257" r:id="rId4"/>
    <p:sldId id="267" r:id="rId5"/>
    <p:sldId id="262" r:id="rId6"/>
    <p:sldId id="258" r:id="rId7"/>
    <p:sldId id="266" r:id="rId8"/>
    <p:sldId id="261" r:id="rId9"/>
    <p:sldId id="259" r:id="rId10"/>
    <p:sldId id="265" r:id="rId11"/>
    <p:sldId id="269" r:id="rId12"/>
    <p:sldId id="268" r:id="rId13"/>
    <p:sldId id="270" r:id="rId14"/>
    <p:sldId id="271" r:id="rId15"/>
    <p:sldId id="272" r:id="rId16"/>
    <p:sldId id="26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145C2-8EFD-3D46-B40A-32A70615120A}" type="datetimeFigureOut">
              <a:rPr lang="en-US" smtClean="0"/>
              <a:t>8/9/15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6E85-8061-BA45-A6FF-3D5F2FED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 mapping</a:t>
            </a:r>
          </a:p>
          <a:p>
            <a:r>
              <a:rPr lang="en-US" smtClean="0"/>
              <a:t>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96E85-8061-BA45-A6FF-3D5F2FEDC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@DEFCON_NOC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defconnetworking.org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9AAD0-0DD6-F34B-8E75-5E8614B27C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F1D1-37BA-6C4B-B2FD-583FCFA662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OC-logo3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312" y="5477058"/>
            <a:ext cx="2594427" cy="111226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@DEFCON_NOC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defconnetworking.org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 CON 23 NOC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28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2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gbps</a:t>
            </a:r>
            <a:r>
              <a:rPr lang="en-US" dirty="0" smtClean="0"/>
              <a:t> backbone</a:t>
            </a:r>
          </a:p>
          <a:p>
            <a:r>
              <a:rPr lang="en-US" dirty="0" smtClean="0"/>
              <a:t>125 mbps internet uplink</a:t>
            </a:r>
          </a:p>
          <a:p>
            <a:r>
              <a:rPr lang="en-US" dirty="0" smtClean="0"/>
              <a:t>Wired</a:t>
            </a:r>
          </a:p>
          <a:p>
            <a:pPr lvl="1"/>
            <a:r>
              <a:rPr lang="en-US" dirty="0" smtClean="0"/>
              <a:t>Firewall</a:t>
            </a:r>
          </a:p>
          <a:p>
            <a:pPr lvl="1"/>
            <a:r>
              <a:rPr lang="en-US" dirty="0" smtClean="0"/>
              <a:t>2 x Core routers</a:t>
            </a:r>
          </a:p>
          <a:p>
            <a:pPr lvl="1"/>
            <a:r>
              <a:rPr lang="en-US" dirty="0" smtClean="0"/>
              <a:t>15 x edges</a:t>
            </a:r>
          </a:p>
          <a:p>
            <a:pPr lvl="1"/>
            <a:r>
              <a:rPr lang="en-US" dirty="0" smtClean="0"/>
              <a:t>Media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7210 Aruba Controller</a:t>
            </a:r>
          </a:p>
          <a:p>
            <a:pPr lvl="1"/>
            <a:r>
              <a:rPr lang="en-US" dirty="0" smtClean="0"/>
              <a:t>50 Access Points</a:t>
            </a:r>
          </a:p>
          <a:p>
            <a:r>
              <a:rPr lang="en-US" dirty="0" smtClean="0"/>
              <a:t>DCTV</a:t>
            </a:r>
          </a:p>
          <a:p>
            <a:pPr lvl="1"/>
            <a:r>
              <a:rPr lang="en-US" dirty="0" smtClean="0"/>
              <a:t>5 raspberry </a:t>
            </a:r>
            <a:r>
              <a:rPr lang="en-US" dirty="0" err="1" smtClean="0"/>
              <a:t>pis</a:t>
            </a:r>
            <a:endParaRPr lang="en-US" dirty="0" smtClean="0"/>
          </a:p>
          <a:p>
            <a:pPr lvl="1"/>
            <a:r>
              <a:rPr lang="en-US" dirty="0" smtClean="0"/>
              <a:t>5 channels Paris and Bally’s</a:t>
            </a:r>
          </a:p>
          <a:p>
            <a:pPr lvl="1"/>
            <a:r>
              <a:rPr lang="en-US" dirty="0" smtClean="0"/>
              <a:t>Video Transcoder with 32G of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-5d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244600"/>
            <a:ext cx="80899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531" y="1600200"/>
            <a:ext cx="7039336" cy="309098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1.5 Terabytes in</a:t>
            </a:r>
          </a:p>
          <a:p>
            <a:pPr lvl="1"/>
            <a:r>
              <a:rPr lang="en-US" dirty="0" smtClean="0"/>
              <a:t>0.34 Terabytes out</a:t>
            </a:r>
          </a:p>
          <a:p>
            <a:r>
              <a:rPr lang="en-US" dirty="0" smtClean="0"/>
              <a:t>Media Server</a:t>
            </a:r>
          </a:p>
          <a:p>
            <a:pPr lvl="1"/>
            <a:r>
              <a:rPr lang="en-US" dirty="0" smtClean="0"/>
              <a:t>1.8 Terabytes</a:t>
            </a:r>
          </a:p>
          <a:p>
            <a:r>
              <a:rPr lang="en-US" dirty="0" smtClean="0"/>
              <a:t>22k DHCP leases (all network, and yeah…)</a:t>
            </a:r>
          </a:p>
          <a:p>
            <a:r>
              <a:rPr lang="en-US" dirty="0" smtClean="0"/>
              <a:t>5,300 different mac addresses (all network, and yeah… )</a:t>
            </a:r>
          </a:p>
          <a:p>
            <a:r>
              <a:rPr lang="en-US" dirty="0" smtClean="0"/>
              <a:t>3,972 users registered on </a:t>
            </a:r>
            <a:r>
              <a:rPr lang="en-US" dirty="0" err="1" smtClean="0"/>
              <a:t>wifireg</a:t>
            </a:r>
            <a:endParaRPr lang="en-US" dirty="0" smtClean="0"/>
          </a:p>
          <a:p>
            <a:r>
              <a:rPr lang="en-US" dirty="0" smtClean="0"/>
              <a:t>117,467 valid authentications against the RADIUS server</a:t>
            </a:r>
          </a:p>
          <a:p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7127572" y="4908583"/>
            <a:ext cx="1063988" cy="4805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6072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Devices by Manufacturer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1883       Apple</a:t>
            </a:r>
          </a:p>
          <a:p>
            <a:pPr marL="0" indent="0">
              <a:buNone/>
            </a:pPr>
            <a:r>
              <a:rPr lang="en-US" dirty="0"/>
              <a:t>782        Intel Corporate</a:t>
            </a:r>
          </a:p>
          <a:p>
            <a:pPr marL="0" indent="0">
              <a:buNone/>
            </a:pPr>
            <a:r>
              <a:rPr lang="en-US" dirty="0"/>
              <a:t>239        Hon </a:t>
            </a:r>
            <a:r>
              <a:rPr lang="en-US" dirty="0" err="1"/>
              <a:t>Hai</a:t>
            </a:r>
            <a:r>
              <a:rPr lang="en-US" dirty="0"/>
              <a:t> Precision Ind. </a:t>
            </a:r>
            <a:r>
              <a:rPr lang="en-US" dirty="0" err="1"/>
              <a:t>Co.,Ltd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hu-HU" dirty="0"/>
              <a:t>201        LG Electronics</a:t>
            </a:r>
          </a:p>
          <a:p>
            <a:pPr marL="0" indent="0">
              <a:buNone/>
            </a:pPr>
            <a:r>
              <a:rPr lang="en-US" dirty="0"/>
              <a:t>196        Samsung Electro Mechanics co., LTD.</a:t>
            </a:r>
          </a:p>
          <a:p>
            <a:pPr marL="0" indent="0">
              <a:buNone/>
            </a:pPr>
            <a:r>
              <a:rPr lang="en-US" dirty="0"/>
              <a:t>93         </a:t>
            </a:r>
            <a:r>
              <a:rPr lang="en-US" dirty="0" err="1"/>
              <a:t>ASUSTek</a:t>
            </a:r>
            <a:r>
              <a:rPr lang="en-US" dirty="0"/>
              <a:t> COMPUTER INC.</a:t>
            </a:r>
          </a:p>
          <a:p>
            <a:pPr marL="0" indent="0">
              <a:buNone/>
            </a:pPr>
            <a:r>
              <a:rPr lang="en-US" dirty="0"/>
              <a:t>92         HTC Corporation</a:t>
            </a:r>
          </a:p>
          <a:p>
            <a:pPr marL="0" indent="0">
              <a:buNone/>
            </a:pPr>
            <a:r>
              <a:rPr lang="nl-NL" dirty="0"/>
              <a:t>90         </a:t>
            </a:r>
            <a:r>
              <a:rPr lang="nl-NL" dirty="0" err="1"/>
              <a:t>VMware</a:t>
            </a:r>
            <a:r>
              <a:rPr lang="nl-NL" dirty="0"/>
              <a:t>, Inc.</a:t>
            </a:r>
          </a:p>
          <a:p>
            <a:pPr marL="0" indent="0">
              <a:buNone/>
            </a:pPr>
            <a:r>
              <a:rPr lang="nl-NL" dirty="0"/>
              <a:t>90         </a:t>
            </a:r>
            <a:r>
              <a:rPr lang="nl-NL" dirty="0" err="1"/>
              <a:t>Liteon</a:t>
            </a:r>
            <a:r>
              <a:rPr lang="nl-NL" dirty="0"/>
              <a:t> Technology Corporation</a:t>
            </a:r>
          </a:p>
          <a:p>
            <a:pPr marL="0" indent="0">
              <a:buNone/>
            </a:pPr>
            <a:r>
              <a:rPr lang="nl-NL" dirty="0"/>
              <a:t>86         Motorola </a:t>
            </a:r>
            <a:r>
              <a:rPr lang="nl-NL" dirty="0" err="1"/>
              <a:t>Mobility</a:t>
            </a:r>
            <a:r>
              <a:rPr lang="nl-NL" dirty="0"/>
              <a:t>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Graphs</a:t>
            </a:r>
            <a:endParaRPr lang="en-US" dirty="0"/>
          </a:p>
        </p:txBody>
      </p:sp>
      <p:pic>
        <p:nvPicPr>
          <p:cNvPr id="5" name="Picture 4" descr="Screen Shot 2015-08-09 at 12.5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13826"/>
            <a:ext cx="79756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02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Graphs</a:t>
            </a:r>
            <a:endParaRPr lang="en-US" dirty="0"/>
          </a:p>
        </p:txBody>
      </p:sp>
      <p:pic>
        <p:nvPicPr>
          <p:cNvPr id="5" name="Picture 4" descr="Screen Shot 2015-08-09 at 12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21606"/>
          </a:xfrm>
          <a:prstGeom prst="rect">
            <a:avLst/>
          </a:prstGeom>
        </p:spPr>
      </p:pic>
      <p:pic>
        <p:nvPicPr>
          <p:cNvPr id="6" name="Picture 5" descr="Screen Shot 2015-08-09 at 12.5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021"/>
            <a:ext cx="9144000" cy="18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effffn’s</a:t>
            </a:r>
            <a:r>
              <a:rPr lang="en-US" dirty="0" smtClean="0"/>
              <a:t> twelve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2970"/>
            <a:ext cx="338795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Leads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effffn</a:t>
            </a:r>
            <a:endParaRPr lang="en-US" dirty="0" smtClean="0"/>
          </a:p>
          <a:p>
            <a:pPr lvl="1"/>
            <a:r>
              <a:rPr lang="en-US" dirty="0" smtClean="0"/>
              <a:t>mac</a:t>
            </a:r>
          </a:p>
          <a:p>
            <a:r>
              <a:rPr lang="en-US" dirty="0" smtClean="0"/>
              <a:t>Infra/ Systems</a:t>
            </a:r>
          </a:p>
          <a:p>
            <a:pPr lvl="1"/>
            <a:r>
              <a:rPr lang="en-US" dirty="0" smtClean="0"/>
              <a:t>#sparky</a:t>
            </a:r>
          </a:p>
          <a:p>
            <a:pPr lvl="1"/>
            <a:r>
              <a:rPr lang="en-US" dirty="0" err="1" smtClean="0"/>
              <a:t>Naifx</a:t>
            </a:r>
            <a:endParaRPr lang="en-US" dirty="0" smtClean="0"/>
          </a:p>
          <a:p>
            <a:pPr lvl="1"/>
            <a:r>
              <a:rPr lang="en-US" dirty="0" smtClean="0"/>
              <a:t>Booger</a:t>
            </a:r>
          </a:p>
          <a:p>
            <a:pPr lvl="1"/>
            <a:r>
              <a:rPr lang="en-US" dirty="0" smtClean="0"/>
              <a:t>char</a:t>
            </a:r>
          </a:p>
          <a:p>
            <a:pPr lvl="1"/>
            <a:r>
              <a:rPr lang="en-US" dirty="0" err="1" smtClean="0"/>
              <a:t>commiebstrd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8773" y="1682970"/>
            <a:ext cx="33879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DCTV</a:t>
            </a:r>
          </a:p>
          <a:p>
            <a:pPr lvl="1"/>
            <a:r>
              <a:rPr lang="en-US" dirty="0" err="1" smtClean="0"/>
              <a:t>videoman</a:t>
            </a:r>
            <a:endParaRPr lang="en-US" dirty="0" smtClean="0"/>
          </a:p>
          <a:p>
            <a:pPr lvl="1"/>
            <a:r>
              <a:rPr lang="en-US" dirty="0"/>
              <a:t>serif</a:t>
            </a:r>
            <a:endParaRPr lang="en-US" dirty="0" smtClean="0"/>
          </a:p>
          <a:p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err="1" smtClean="0"/>
              <a:t>rukbatgarten</a:t>
            </a:r>
            <a:endParaRPr lang="en-US" dirty="0" smtClean="0"/>
          </a:p>
          <a:p>
            <a:pPr lvl="1"/>
            <a:r>
              <a:rPr lang="en-US" dirty="0" err="1" smtClean="0"/>
              <a:t>arh@wk</a:t>
            </a:r>
            <a:endParaRPr lang="en-US" dirty="0" smtClean="0"/>
          </a:p>
          <a:p>
            <a:pPr lvl="1"/>
            <a:r>
              <a:rPr lang="en-US" dirty="0" smtClean="0"/>
              <a:t>CRV</a:t>
            </a:r>
          </a:p>
          <a:p>
            <a:r>
              <a:rPr lang="en-US" dirty="0" smtClean="0"/>
              <a:t>N00b</a:t>
            </a:r>
          </a:p>
          <a:p>
            <a:pPr lvl="1"/>
            <a:r>
              <a:rPr lang="en-US" dirty="0" err="1" smtClean="0"/>
              <a:t>planB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4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461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DT</a:t>
            </a:r>
          </a:p>
          <a:p>
            <a:r>
              <a:rPr lang="en-US" dirty="0" smtClean="0"/>
              <a:t>Russ</a:t>
            </a:r>
          </a:p>
          <a:p>
            <a:r>
              <a:rPr lang="en-US" dirty="0" err="1" smtClean="0"/>
              <a:t>Charel</a:t>
            </a:r>
            <a:endParaRPr lang="en-US" dirty="0" smtClean="0"/>
          </a:p>
          <a:p>
            <a:r>
              <a:rPr lang="en-US" dirty="0" smtClean="0"/>
              <a:t>Caesars Staff</a:t>
            </a:r>
          </a:p>
          <a:p>
            <a:r>
              <a:rPr lang="en-US" dirty="0" smtClean="0"/>
              <a:t>Encore Staff</a:t>
            </a:r>
          </a:p>
          <a:p>
            <a:r>
              <a:rPr lang="en-US" smtClean="0"/>
              <a:t>Dragorn</a:t>
            </a:r>
            <a:endParaRPr lang="en-US" dirty="0" smtClean="0"/>
          </a:p>
          <a:p>
            <a:r>
              <a:rPr lang="en-US" dirty="0" smtClean="0"/>
              <a:t>Source of Knowledge</a:t>
            </a:r>
          </a:p>
          <a:p>
            <a:r>
              <a:rPr lang="en-US" b="1" dirty="0" smtClean="0"/>
              <a:t>The same random guy who brings us snacks!</a:t>
            </a:r>
          </a:p>
          <a:p>
            <a:r>
              <a:rPr lang="en-US" b="1" dirty="0" smtClean="0"/>
              <a:t>You!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68871" y="1752600"/>
            <a:ext cx="5550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</a:t>
            </a:r>
            <a:r>
              <a:rPr lang="en-US" dirty="0" err="1" smtClean="0"/>
              <a:t>defconnetworking.org</a:t>
            </a:r>
            <a:endParaRPr lang="en-US" dirty="0" smtClean="0"/>
          </a:p>
          <a:p>
            <a:r>
              <a:rPr lang="en-US" dirty="0" smtClean="0"/>
              <a:t>@DEFCON_NOC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/at\</a:t>
            </a:r>
            <a:r>
              <a:rPr lang="en-US" dirty="0" err="1" smtClean="0"/>
              <a:t>defconnetworking.org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@DEFCON_NOC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defconnetworking.org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3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090"/>
          </a:xfrm>
        </p:spPr>
        <p:txBody>
          <a:bodyPr>
            <a:noAutofit/>
          </a:bodyPr>
          <a:lstStyle/>
          <a:p>
            <a:r>
              <a:rPr lang="en-US" sz="1800" dirty="0"/>
              <a:t>Wired Infrastructure</a:t>
            </a:r>
          </a:p>
          <a:p>
            <a:pPr lvl="1"/>
            <a:r>
              <a:rPr lang="en-US" sz="1400" dirty="0"/>
              <a:t>Speakers</a:t>
            </a:r>
          </a:p>
          <a:p>
            <a:pPr lvl="1"/>
            <a:r>
              <a:rPr lang="en-US" sz="1400" dirty="0"/>
              <a:t>Goons</a:t>
            </a:r>
          </a:p>
          <a:p>
            <a:pPr lvl="1"/>
            <a:r>
              <a:rPr lang="en-US" sz="1400" dirty="0"/>
              <a:t>Press</a:t>
            </a:r>
          </a:p>
          <a:p>
            <a:pPr lvl="1"/>
            <a:r>
              <a:rPr lang="en-US" sz="1400" dirty="0"/>
              <a:t>Contests</a:t>
            </a:r>
          </a:p>
          <a:p>
            <a:pPr lvl="1"/>
            <a:r>
              <a:rPr lang="en-US" sz="1400" dirty="0" smtClean="0"/>
              <a:t>Vendors</a:t>
            </a:r>
          </a:p>
          <a:p>
            <a:pPr lvl="1"/>
            <a:r>
              <a:rPr lang="en-US" sz="1400" dirty="0" smtClean="0"/>
              <a:t>Media Server</a:t>
            </a:r>
          </a:p>
          <a:p>
            <a:pPr lvl="1"/>
            <a:r>
              <a:rPr lang="en-US" sz="1400" dirty="0" smtClean="0"/>
              <a:t>Workshops</a:t>
            </a:r>
          </a:p>
          <a:p>
            <a:pPr lvl="1"/>
            <a:r>
              <a:rPr lang="en-US" sz="1400" dirty="0" err="1" smtClean="0"/>
              <a:t>rootz</a:t>
            </a:r>
            <a:r>
              <a:rPr lang="en-US" sz="1400" dirty="0"/>
              <a:t>	</a:t>
            </a:r>
          </a:p>
          <a:p>
            <a:r>
              <a:rPr lang="en-US" sz="1800" dirty="0"/>
              <a:t>DCTV</a:t>
            </a:r>
          </a:p>
          <a:p>
            <a:pPr lvl="1"/>
            <a:r>
              <a:rPr lang="en-US" sz="1400" dirty="0" smtClean="0"/>
              <a:t>for the hangover people in their rooms</a:t>
            </a:r>
            <a:endParaRPr lang="en-US" sz="1400" dirty="0"/>
          </a:p>
          <a:p>
            <a:r>
              <a:rPr lang="en-US" sz="1800" dirty="0"/>
              <a:t>Wireless Infrastructure</a:t>
            </a:r>
          </a:p>
          <a:p>
            <a:pPr lvl="1"/>
            <a:r>
              <a:rPr lang="en-US" sz="1400" dirty="0" smtClean="0"/>
              <a:t>for the the brave people</a:t>
            </a:r>
            <a:endParaRPr lang="en-US" sz="1400" dirty="0"/>
          </a:p>
        </p:txBody>
      </p:sp>
      <p:pic>
        <p:nvPicPr>
          <p:cNvPr id="4" name="Picture 3" descr="Ancient-Ali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9" y="1484218"/>
            <a:ext cx="4670361" cy="40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05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4" name="Content Placeholder 3" descr="ezmtg7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958"/>
          <a:stretch>
            <a:fillRect/>
          </a:stretch>
        </p:blipFill>
        <p:spPr>
          <a:xfrm>
            <a:off x="1993546" y="1829041"/>
            <a:ext cx="6693254" cy="368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Early / even </a:t>
            </a:r>
            <a:r>
              <a:rPr lang="en-US" sz="2800" i="1" dirty="0" err="1" smtClean="0"/>
              <a:t>moar</a:t>
            </a:r>
            <a:r>
              <a:rPr lang="en-US" sz="2800" dirty="0" smtClean="0"/>
              <a:t> planning</a:t>
            </a:r>
          </a:p>
          <a:p>
            <a:r>
              <a:rPr lang="en-US" sz="2800" dirty="0" smtClean="0"/>
              <a:t>The two venues major concerns</a:t>
            </a:r>
          </a:p>
          <a:p>
            <a:pPr lvl="2"/>
            <a:r>
              <a:rPr lang="en-US" sz="2000" dirty="0" smtClean="0"/>
              <a:t>interconnectivity (MDFs/ IDFs/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err="1" smtClean="0"/>
              <a:t>ethernet</a:t>
            </a:r>
            <a:r>
              <a:rPr lang="en-US" sz="2000" dirty="0" smtClean="0"/>
              <a:t> drop availability (especially Bally’s &amp; 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floor)</a:t>
            </a:r>
          </a:p>
          <a:p>
            <a:pPr lvl="3"/>
            <a:r>
              <a:rPr lang="en-US" sz="1600" dirty="0" err="1" smtClean="0"/>
              <a:t>wifi</a:t>
            </a:r>
            <a:r>
              <a:rPr lang="en-US" sz="1600" dirty="0" smtClean="0"/>
              <a:t> coverage</a:t>
            </a:r>
          </a:p>
          <a:p>
            <a:pPr lvl="2"/>
            <a:r>
              <a:rPr lang="en-US" sz="2000" dirty="0" smtClean="0"/>
              <a:t>DCTV availability, number of channels and quality of the signal</a:t>
            </a:r>
          </a:p>
          <a:p>
            <a:r>
              <a:rPr lang="en-US" dirty="0" smtClean="0"/>
              <a:t>getting all of the requirements on time</a:t>
            </a:r>
          </a:p>
          <a:p>
            <a:pPr lvl="2"/>
            <a:endParaRPr lang="en-US" sz="20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8243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ktop-140669346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 b="7367"/>
          <a:stretch>
            <a:fillRect/>
          </a:stretch>
        </p:blipFill>
        <p:spPr>
          <a:xfrm>
            <a:off x="0" y="331817"/>
            <a:ext cx="9412448" cy="5176484"/>
          </a:xfrm>
        </p:spPr>
      </p:pic>
    </p:spTree>
    <p:extLst>
      <p:ext uri="{BB962C8B-B14F-4D97-AF65-F5344CB8AC3E}">
        <p14:creationId xmlns:p14="http://schemas.microsoft.com/office/powerpoint/2010/main" val="214118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upgrayedd</a:t>
            </a:r>
            <a:endParaRPr lang="en-US" dirty="0"/>
          </a:p>
        </p:txBody>
      </p:sp>
      <p:pic>
        <p:nvPicPr>
          <p:cNvPr id="4" name="Picture 3" descr="upgrayedd2.jpg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9" y="1600200"/>
            <a:ext cx="7315200" cy="480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9313" y="1667183"/>
            <a:ext cx="6773767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newer Aruba APs</a:t>
            </a:r>
          </a:p>
          <a:p>
            <a:pPr lvl="1"/>
            <a:r>
              <a:rPr lang="en-US" sz="2400" dirty="0" smtClean="0"/>
              <a:t>105</a:t>
            </a:r>
          </a:p>
          <a:p>
            <a:pPr lvl="1"/>
            <a:r>
              <a:rPr lang="en-US" sz="2400" dirty="0" smtClean="0"/>
              <a:t>135</a:t>
            </a:r>
          </a:p>
          <a:p>
            <a:pPr lvl="1"/>
            <a:r>
              <a:rPr lang="en-US" sz="2400" dirty="0" smtClean="0"/>
              <a:t>225</a:t>
            </a:r>
            <a:endParaRPr lang="en-US" sz="2400" dirty="0"/>
          </a:p>
          <a:p>
            <a:r>
              <a:rPr lang="en-US" sz="2800" dirty="0" smtClean="0"/>
              <a:t>7210 Controller</a:t>
            </a:r>
          </a:p>
          <a:p>
            <a:r>
              <a:rPr lang="en-US" sz="2800" dirty="0" smtClean="0"/>
              <a:t>new raspberry </a:t>
            </a:r>
            <a:r>
              <a:rPr lang="en-US" sz="2800" dirty="0" err="1" smtClean="0"/>
              <a:t>pis</a:t>
            </a:r>
            <a:r>
              <a:rPr lang="en-US" sz="2800" dirty="0" smtClean="0"/>
              <a:t> for DCTV</a:t>
            </a:r>
          </a:p>
          <a:p>
            <a:r>
              <a:rPr lang="en-US" sz="2800" dirty="0" smtClean="0"/>
              <a:t>addition of slides to the DCTV streaming</a:t>
            </a:r>
          </a:p>
        </p:txBody>
      </p:sp>
    </p:spTree>
    <p:extLst>
      <p:ext uri="{BB962C8B-B14F-4D97-AF65-F5344CB8AC3E}">
        <p14:creationId xmlns:p14="http://schemas.microsoft.com/office/powerpoint/2010/main" val="316358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830238" y="1632532"/>
            <a:ext cx="2472286" cy="4885699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7200" y="1590427"/>
            <a:ext cx="2472286" cy="488569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9378" y="264080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2127" y="58665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Monday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0925" y="2096653"/>
            <a:ext cx="120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NOC Setup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568" y="3180852"/>
            <a:ext cx="221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MDF/IDF connections</a:t>
            </a:r>
          </a:p>
          <a:p>
            <a:r>
              <a:rPr lang="en-US" dirty="0" smtClean="0"/>
              <a:t>Hotels Interconnect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0925" y="4081575"/>
            <a:ext cx="143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DCTV Staging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5568" y="4611094"/>
            <a:ext cx="2085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Controller</a:t>
            </a:r>
          </a:p>
          <a:p>
            <a:r>
              <a:rPr lang="en-US" dirty="0" smtClean="0"/>
              <a:t>Setup/ RADIUS </a:t>
            </a:r>
            <a:r>
              <a:rPr lang="en-US" dirty="0" err="1" smtClean="0"/>
              <a:t>Auth</a:t>
            </a:r>
            <a:endParaRPr lang="en-US" dirty="0" smtClean="0"/>
          </a:p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115117" y="1632532"/>
            <a:ext cx="2472286" cy="4885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53276" y="4912695"/>
            <a:ext cx="227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wifireg.defcon.org</a:t>
            </a:r>
            <a:r>
              <a:rPr lang="en-US" dirty="0"/>
              <a:t> up!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4367" y="58665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Tuesday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1446" y="26408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hanging start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6078" y="3222957"/>
            <a:ext cx="211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CGClines</a:t>
            </a:r>
            <a:r>
              <a:rPr lang="en-US" dirty="0" smtClean="0"/>
              <a:t> up/ testing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4492" y="5694886"/>
            <a:ext cx="8492308" cy="0"/>
          </a:xfrm>
          <a:prstGeom prst="line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9319" y="5866516"/>
            <a:ext cx="13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Wednesday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1446" y="38271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 hanging start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93000" y="4395292"/>
            <a:ext cx="218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DCTV </a:t>
            </a:r>
            <a:r>
              <a:rPr lang="en-US" dirty="0" err="1" smtClean="0"/>
              <a:t>headend</a:t>
            </a:r>
            <a:r>
              <a:rPr lang="en-US" dirty="0" smtClean="0"/>
              <a:t> install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24250" y="2188986"/>
            <a:ext cx="178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moar</a:t>
            </a:r>
            <a:r>
              <a:rPr lang="en-US" dirty="0" smtClean="0"/>
              <a:t> AP hanging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33205" y="2808328"/>
            <a:ext cx="2171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patching   patching</a:t>
            </a:r>
          </a:p>
          <a:p>
            <a:r>
              <a:rPr lang="en-US" dirty="0" smtClean="0"/>
              <a:t> patching      patching 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66078" y="1911987"/>
            <a:ext cx="229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moved remaining core</a:t>
            </a:r>
          </a:p>
          <a:p>
            <a:r>
              <a:rPr lang="en-US" dirty="0" smtClean="0"/>
              <a:t>gear to MDF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24250" y="3841294"/>
            <a:ext cx="198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Android 802.1x fun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10323" y="4441060"/>
            <a:ext cx="234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Management</a:t>
            </a:r>
          </a:p>
          <a:p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9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8" grpId="0"/>
      <p:bldP spid="9" grpId="0"/>
      <p:bldP spid="10" grpId="0"/>
      <p:bldP spid="11" grpId="0"/>
      <p:bldP spid="12" grpId="0"/>
      <p:bldP spid="14" grpId="0"/>
      <p:bldP spid="18" grpId="0" animBg="1"/>
      <p:bldP spid="19" grpId="0"/>
      <p:bldP spid="20" grpId="0"/>
      <p:bldP spid="21" grpId="0"/>
      <p:bldP spid="22" grpId="0"/>
      <p:bldP spid="26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mapping/ provisioning</a:t>
            </a:r>
          </a:p>
          <a:p>
            <a:r>
              <a:rPr lang="en-US" dirty="0" smtClean="0"/>
              <a:t>All kinds of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instructions</a:t>
            </a:r>
          </a:p>
          <a:p>
            <a:r>
              <a:rPr lang="en-US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requirements on time</a:t>
            </a:r>
          </a:p>
          <a:p>
            <a:r>
              <a:rPr lang="en-US" dirty="0" smtClean="0"/>
              <a:t>last minute changes or new requests</a:t>
            </a:r>
          </a:p>
        </p:txBody>
      </p:sp>
    </p:spTree>
    <p:extLst>
      <p:ext uri="{BB962C8B-B14F-4D97-AF65-F5344CB8AC3E}">
        <p14:creationId xmlns:p14="http://schemas.microsoft.com/office/powerpoint/2010/main" val="133596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4" name="Content Placeholder 3" descr="Rami-Malek-in-Mr.-Robot-Season-1-Episod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-441" y="1600200"/>
            <a:ext cx="9198821" cy="5058997"/>
          </a:xfrm>
        </p:spPr>
      </p:pic>
      <p:pic>
        <p:nvPicPr>
          <p:cNvPr id="5" name="Picture 4" descr="Pine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19" y="86808"/>
            <a:ext cx="2303868" cy="34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4" name="Content Placeholder 3" descr="explain_thi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b="21988"/>
          <a:stretch>
            <a:fillRect/>
          </a:stretch>
        </p:blipFill>
        <p:spPr>
          <a:xfrm>
            <a:off x="926269" y="1462897"/>
            <a:ext cx="7333934" cy="403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27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6085</TotalTime>
  <Words>342</Words>
  <Application>Microsoft Macintosh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DEF CON 23 NOC REVIEW</vt:lpstr>
      <vt:lpstr>what do we do?</vt:lpstr>
      <vt:lpstr>Planning</vt:lpstr>
      <vt:lpstr>PowerPoint Presentation</vt:lpstr>
      <vt:lpstr>upgrayedd</vt:lpstr>
      <vt:lpstr>Setting Up</vt:lpstr>
      <vt:lpstr>Challenges</vt:lpstr>
      <vt:lpstr>Challenges</vt:lpstr>
      <vt:lpstr>Issues</vt:lpstr>
      <vt:lpstr>Numbers</vt:lpstr>
      <vt:lpstr>Numbers</vt:lpstr>
      <vt:lpstr>Numbers</vt:lpstr>
      <vt:lpstr># of Devices by Manufacturer</vt:lpstr>
      <vt:lpstr>WiFi Graphs</vt:lpstr>
      <vt:lpstr>WiFi Graphs</vt:lpstr>
      <vt:lpstr>effffn’s twelve</vt:lpstr>
      <vt:lpstr>THANKS!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 CON 23 NOC REVIEW</dc:title>
  <dc:subject/>
  <dc:creator>effffn</dc:creator>
  <cp:keywords/>
  <dc:description/>
  <cp:lastModifiedBy>Luiz Eduardo</cp:lastModifiedBy>
  <cp:revision>103</cp:revision>
  <cp:lastPrinted>2015-08-10T01:40:54Z</cp:lastPrinted>
  <dcterms:created xsi:type="dcterms:W3CDTF">2015-08-04T00:59:24Z</dcterms:created>
  <dcterms:modified xsi:type="dcterms:W3CDTF">2015-08-10T01:45:47Z</dcterms:modified>
  <cp:category/>
</cp:coreProperties>
</file>